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4"/>
  </p:notesMasterIdLst>
  <p:sldIdLst>
    <p:sldId id="264" r:id="rId2"/>
    <p:sldId id="265" r:id="rId3"/>
    <p:sldId id="262" r:id="rId4"/>
    <p:sldId id="261" r:id="rId5"/>
    <p:sldId id="269" r:id="rId6"/>
    <p:sldId id="266" r:id="rId7"/>
    <p:sldId id="263" r:id="rId8"/>
    <p:sldId id="267" r:id="rId9"/>
    <p:sldId id="268" r:id="rId10"/>
    <p:sldId id="257" r:id="rId11"/>
    <p:sldId id="258" r:id="rId12"/>
    <p:sldId id="260" r:id="rId13"/>
  </p:sldIdLst>
  <p:sldSz cx="914400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26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4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1BB95-0C06-4FF3-BCE1-B641DD1AA6ED}" type="datetimeFigureOut">
              <a:rPr lang="es-VE" smtClean="0"/>
              <a:t>10/8/2021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23950" y="1143000"/>
            <a:ext cx="4610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90A8-9F98-4FBA-9D41-C6574C91DCA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7963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7860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23950" y="1143000"/>
            <a:ext cx="46101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10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0531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1553"/>
            <a:ext cx="7772400" cy="2130602"/>
          </a:xfrm>
        </p:spPr>
        <p:txBody>
          <a:bodyPr anchor="b"/>
          <a:lstStyle>
            <a:lvl1pPr algn="ctr">
              <a:defRPr sz="5354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14319"/>
            <a:ext cx="6858000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10/8/2021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887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10/8/2021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4106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25823"/>
            <a:ext cx="1971675" cy="518625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25823"/>
            <a:ext cx="5800725" cy="518625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10/8/2021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1128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10/8/2021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8399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25705"/>
            <a:ext cx="7886700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95460"/>
            <a:ext cx="7886700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/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10/8/2021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6747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9117"/>
            <a:ext cx="3886200" cy="388296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9117"/>
            <a:ext cx="3886200" cy="388296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10/8/2021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296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5825"/>
            <a:ext cx="7886700" cy="118288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00205"/>
            <a:ext cx="3868340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35432"/>
            <a:ext cx="3868340" cy="328798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00205"/>
            <a:ext cx="3887391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235432"/>
            <a:ext cx="3887391" cy="328798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10/8/2021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7348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10/8/2021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7840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10/8/2021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6196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81141"/>
            <a:ext cx="4629150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10/8/2021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5297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81141"/>
            <a:ext cx="4629150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10/8/2021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5295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25825"/>
            <a:ext cx="7886700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9117"/>
            <a:ext cx="7886700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6F14-47B1-475C-948C-6CD849DAB905}" type="datetimeFigureOut">
              <a:rPr lang="es-VE" smtClean="0"/>
              <a:t>10/8/2021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72162"/>
            <a:ext cx="30861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3636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microsoft.com/office/2007/relationships/hdphoto" Target="../media/hdphoto5.wdp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6.wdp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gif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3.wdp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10" Type="http://schemas.microsoft.com/office/2007/relationships/hdphoto" Target="../media/hdphoto2.wdp"/><Relationship Id="rId4" Type="http://schemas.openxmlformats.org/officeDocument/2006/relationships/image" Target="../media/image19.gif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9.gif"/><Relationship Id="rId7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832"/>
            <a:ext cx="9144000" cy="462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" y="0"/>
            <a:ext cx="9102906" cy="6119813"/>
          </a:xfrm>
          <a:prstGeom prst="rect">
            <a:avLst/>
          </a:prstGeom>
        </p:spPr>
      </p:pic>
      <p:pic>
        <p:nvPicPr>
          <p:cNvPr id="21" name="Imagen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6" y="194095"/>
            <a:ext cx="2520000" cy="2520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" y="3256329"/>
            <a:ext cx="3130296" cy="240400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58" y="3296377"/>
            <a:ext cx="3123445" cy="240705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10" y="194095"/>
            <a:ext cx="2520000" cy="252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46" y="586701"/>
            <a:ext cx="5827594" cy="50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8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3379427"/>
            <a:ext cx="4321177" cy="22126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400761"/>
            <a:ext cx="2270380" cy="22703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99" y="155101"/>
            <a:ext cx="1620133" cy="18784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4" y="155101"/>
            <a:ext cx="1667094" cy="18784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95" y="3111691"/>
            <a:ext cx="4032913" cy="268860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5376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86" y="-1"/>
            <a:ext cx="4637314" cy="61623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6" y="2571281"/>
            <a:ext cx="2361139" cy="35485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8" y="183227"/>
            <a:ext cx="4245429" cy="23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6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0" b="29746"/>
          <a:stretch/>
        </p:blipFill>
        <p:spPr>
          <a:xfrm>
            <a:off x="0" y="3905794"/>
            <a:ext cx="9144000" cy="23251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12886" r="1526" b="6639"/>
          <a:stretch/>
        </p:blipFill>
        <p:spPr>
          <a:xfrm>
            <a:off x="0" y="-1"/>
            <a:ext cx="9144000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30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1026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789" y="749082"/>
            <a:ext cx="4255407" cy="17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4" y="3146873"/>
            <a:ext cx="2545080" cy="251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ogger planea dejar de soportar navegadores &amp;quot;antiguos&amp;quot; - UnUsuari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5" b="22072"/>
          <a:stretch/>
        </p:blipFill>
        <p:spPr bwMode="auto">
          <a:xfrm>
            <a:off x="6470380" y="4781005"/>
            <a:ext cx="2413816" cy="10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3" y="274363"/>
            <a:ext cx="2651603" cy="26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95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4" y="298779"/>
            <a:ext cx="1729162" cy="172916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66607" y="4611189"/>
            <a:ext cx="5277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Soluciones++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66607" y="5405491"/>
            <a:ext cx="5277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En donde un clic (-) importa!!!</a:t>
            </a:r>
            <a:endParaRPr lang="es-VE" sz="20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97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/>
          <a:stretch/>
        </p:blipFill>
        <p:spPr>
          <a:xfrm flipH="1">
            <a:off x="-2" y="0"/>
            <a:ext cx="9144001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3" y="2664825"/>
            <a:ext cx="2429690" cy="32395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36" y="2664825"/>
            <a:ext cx="2453009" cy="3270679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072883" y="5183012"/>
            <a:ext cx="720000" cy="720000"/>
          </a:xfrm>
          <a:prstGeom prst="rect">
            <a:avLst/>
          </a:prstGeom>
        </p:spPr>
      </p:pic>
      <p:pic>
        <p:nvPicPr>
          <p:cNvPr id="9" name="Imagen 8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68" y="5183012"/>
            <a:ext cx="720000" cy="720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61" y="287383"/>
            <a:ext cx="3904779" cy="185795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897976" y="518301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7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/>
          <a:stretch/>
        </p:blipFill>
        <p:spPr bwMode="auto">
          <a:xfrm>
            <a:off x="6472583" y="1175758"/>
            <a:ext cx="2253406" cy="2320463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16" y="3990364"/>
            <a:ext cx="1971484" cy="1918254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409267" y="773311"/>
            <a:ext cx="2486260" cy="272291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3522836" y="233362"/>
            <a:ext cx="2098327" cy="206010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012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4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16" y="466725"/>
            <a:ext cx="5061854" cy="20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29" y="2930382"/>
            <a:ext cx="3178037" cy="31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2" y="2876921"/>
            <a:ext cx="3288507" cy="31997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1037838" y="466725"/>
            <a:ext cx="2076994" cy="22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5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3801291"/>
            <a:ext cx="9144000" cy="23185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648" cy="47810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4960551"/>
            <a:ext cx="3173245" cy="1044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3726" y="4883800"/>
            <a:ext cx="1154245" cy="1133219"/>
          </a:xfrm>
          <a:prstGeom prst="rect">
            <a:avLst/>
          </a:prstGeom>
          <a:effectLst/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26" y="0"/>
            <a:ext cx="3225774" cy="31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0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45395" cy="51655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5091181"/>
            <a:ext cx="3173245" cy="1044463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9216" y="195944"/>
            <a:ext cx="5255538" cy="4833348"/>
          </a:xfrm>
          <a:prstGeom prst="rect">
            <a:avLst/>
          </a:prstGeom>
          <a:effectLst>
            <a:glow rad="2286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284343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572</TotalTime>
  <Words>11</Words>
  <Application>Microsoft Office PowerPoint</Application>
  <PresentationFormat>Personalizado</PresentationFormat>
  <Paragraphs>4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Jesús Bazó Canelón</dc:creator>
  <cp:lastModifiedBy>Pedro Jesús Bazó Canelón</cp:lastModifiedBy>
  <cp:revision>43</cp:revision>
  <dcterms:created xsi:type="dcterms:W3CDTF">2021-08-08T21:42:52Z</dcterms:created>
  <dcterms:modified xsi:type="dcterms:W3CDTF">2021-08-10T22:25:28Z</dcterms:modified>
</cp:coreProperties>
</file>